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33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58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99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48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59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44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1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2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99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4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2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610E-84B6-46A0-8EB5-7C1C01A35ADD}" type="datetimeFigureOut">
              <a:rPr lang="fi-FI" smtClean="0"/>
              <a:t>28.3.2018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A382-3392-4831-960E-670953D81A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2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-103517" y="-69011"/>
            <a:ext cx="12456543" cy="702190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7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Juho Suoramaa</dc:creator>
  <cp:lastModifiedBy>Juho Suoramaa</cp:lastModifiedBy>
  <cp:revision>1</cp:revision>
  <dcterms:created xsi:type="dcterms:W3CDTF">2018-03-28T07:04:18Z</dcterms:created>
  <dcterms:modified xsi:type="dcterms:W3CDTF">2018-03-28T07:04:54Z</dcterms:modified>
</cp:coreProperties>
</file>